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8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6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2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7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1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6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B641-F5CD-440C-A7C2-7E51E34F56E2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2AC3C-EDC6-4406-9B96-FC524621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0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Lesson Objective: </a:t>
            </a:r>
            <a:endParaRPr lang="en-US" sz="5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0" y="83820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You will be able to analyze scenarios to identify examples of potential and kinetic energy.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6415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3 examples of potential energy AND 3 examples of kinetic energy.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22302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Potential Energy</a:t>
            </a:r>
            <a:endParaRPr lang="en-US" sz="4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Water behind a dam.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Snow before an avalanche.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A stretched rubber band.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A parked car.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An apple on a tree. 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99" y="2500936"/>
            <a:ext cx="4443762" cy="44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Kinetic Energy </a:t>
            </a:r>
            <a:endParaRPr lang="en-US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An airplane flying.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Driving a car.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Running down a soccer field.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Throwing a football.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A fish swimming.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https://www.youtube.com/watch?v=dYx9wbCsl14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59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3375"/>
            <a:ext cx="94297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43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06" y="2438400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True or False? Standing on top of a mountain is an example of kinetic energy. </a:t>
            </a:r>
            <a:br>
              <a:rPr lang="en-US" sz="6600" b="1" dirty="0" smtClean="0"/>
            </a:br>
            <a:r>
              <a:rPr lang="en-US" sz="6600" b="1" dirty="0" smtClean="0"/>
              <a:t>True = 1 </a:t>
            </a:r>
            <a:br>
              <a:rPr lang="en-US" sz="6600" b="1" dirty="0" smtClean="0"/>
            </a:br>
            <a:r>
              <a:rPr lang="en-US" sz="6600" b="1" dirty="0" smtClean="0"/>
              <a:t>False = 2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78455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417638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True or False? Snowboarding down a mountain is an example of kinetic energy. </a:t>
            </a:r>
            <a:br>
              <a:rPr lang="en-US" sz="6600" b="1" dirty="0" smtClean="0"/>
            </a:br>
            <a:r>
              <a:rPr lang="en-US" sz="6600" b="1" dirty="0" smtClean="0"/>
              <a:t>True = 1 </a:t>
            </a:r>
            <a:br>
              <a:rPr lang="en-US" sz="6600" b="1" dirty="0" smtClean="0"/>
            </a:br>
            <a:r>
              <a:rPr lang="en-US" sz="6600" b="1" dirty="0" smtClean="0"/>
              <a:t>False = 2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2665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" y="2074606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Which is an example of potential energy?</a:t>
            </a:r>
            <a:br>
              <a:rPr lang="en-US" sz="4800" b="1" dirty="0" smtClean="0"/>
            </a:br>
            <a:r>
              <a:rPr lang="en-US" sz="4800" b="1" dirty="0" smtClean="0"/>
              <a:t>A = Skydiving</a:t>
            </a:r>
            <a:br>
              <a:rPr lang="en-US" sz="4800" b="1" dirty="0" smtClean="0"/>
            </a:br>
            <a:r>
              <a:rPr lang="en-US" sz="4800" b="1" dirty="0" smtClean="0"/>
              <a:t>B = Running in gym class</a:t>
            </a:r>
            <a:br>
              <a:rPr lang="en-US" sz="4800" b="1" dirty="0" smtClean="0"/>
            </a:br>
            <a:r>
              <a:rPr lang="en-US" sz="4800" b="1" dirty="0" smtClean="0"/>
              <a:t>C = Water behind a dam</a:t>
            </a:r>
            <a:br>
              <a:rPr lang="en-US" sz="4800" b="1" dirty="0" smtClean="0"/>
            </a:br>
            <a:r>
              <a:rPr lang="en-US" sz="4800" b="1" dirty="0" smtClean="0"/>
              <a:t>D = Snowboarding down a mountain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9049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" y="175260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Which is an example of kinetic energy?</a:t>
            </a:r>
            <a:br>
              <a:rPr lang="en-US" sz="4800" b="1" dirty="0" smtClean="0"/>
            </a:br>
            <a:r>
              <a:rPr lang="en-US" sz="4800" b="1" dirty="0" smtClean="0"/>
              <a:t>A – A stretched rubber band. </a:t>
            </a:r>
            <a:br>
              <a:rPr lang="en-US" sz="4800" b="1" dirty="0" smtClean="0"/>
            </a:br>
            <a:r>
              <a:rPr lang="en-US" sz="4800" b="1" dirty="0" smtClean="0"/>
              <a:t>B – Swimming. </a:t>
            </a:r>
            <a:br>
              <a:rPr lang="en-US" sz="4800" b="1" dirty="0" smtClean="0"/>
            </a:br>
            <a:r>
              <a:rPr lang="en-US" sz="4800" b="1" dirty="0" smtClean="0"/>
              <a:t>C – A parked car. </a:t>
            </a:r>
            <a:br>
              <a:rPr lang="en-US" sz="4800" b="1" dirty="0" smtClean="0"/>
            </a:br>
            <a:r>
              <a:rPr lang="en-US" sz="4800" b="1" dirty="0" smtClean="0"/>
              <a:t>D – Standing on top of a hill.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8132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Which is not an example of potential energy?</a:t>
            </a:r>
            <a:br>
              <a:rPr lang="en-US" sz="4800" b="1" dirty="0" smtClean="0"/>
            </a:br>
            <a:r>
              <a:rPr lang="en-US" sz="4800" b="1" dirty="0" smtClean="0"/>
              <a:t>A – An apple hanging on a tree. </a:t>
            </a:r>
            <a:br>
              <a:rPr lang="en-US" sz="4800" b="1" dirty="0" smtClean="0"/>
            </a:br>
            <a:r>
              <a:rPr lang="en-US" sz="4800" b="1" dirty="0" smtClean="0"/>
              <a:t>B – A child at the top of a slide. </a:t>
            </a:r>
            <a:br>
              <a:rPr lang="en-US" sz="4800" b="1" dirty="0" smtClean="0"/>
            </a:br>
            <a:r>
              <a:rPr lang="en-US" sz="4800" b="1" dirty="0" smtClean="0"/>
              <a:t>C – A soccer ball before you kick it.</a:t>
            </a:r>
            <a:br>
              <a:rPr lang="en-US" sz="4800" b="1" dirty="0" smtClean="0"/>
            </a:br>
            <a:r>
              <a:rPr lang="en-US" sz="4800" b="1" dirty="0" smtClean="0"/>
              <a:t>D – An airplane flying.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2100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2" y="-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72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https://www.youtube.com/watch?v=kh29_SERH0Y </a:t>
            </a:r>
          </a:p>
        </p:txBody>
      </p:sp>
    </p:spTree>
    <p:extLst>
      <p:ext uri="{BB962C8B-B14F-4D97-AF65-F5344CB8AC3E}">
        <p14:creationId xmlns:p14="http://schemas.microsoft.com/office/powerpoint/2010/main" val="103278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334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6140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19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389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What is “Potential Energy”?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5077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Potential Energy</a:t>
            </a:r>
            <a:endParaRPr lang="en-US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E</a:t>
            </a:r>
            <a:r>
              <a:rPr lang="en-US" sz="4800" b="1" dirty="0" smtClean="0"/>
              <a:t>nergy that is </a:t>
            </a:r>
            <a:r>
              <a:rPr lang="en-US" sz="4800" b="1" u="sng" dirty="0" smtClean="0"/>
              <a:t>STORED </a:t>
            </a:r>
            <a:r>
              <a:rPr lang="en-US" sz="4800" b="1" dirty="0" smtClean="0"/>
              <a:t>in a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 smtClean="0"/>
              <a:t>Similar to chemical energy.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750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7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334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6140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211097" y="952500"/>
            <a:ext cx="1066800" cy="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95103" y="401121"/>
            <a:ext cx="2315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Potential Energy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8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2209800"/>
            <a:ext cx="9144000" cy="1417638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What is “Kinetic Energy”?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31711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Kinetic Energy </a:t>
            </a:r>
            <a:endParaRPr lang="en-US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0404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Kinetic energy is energy of a moving object</a:t>
            </a:r>
            <a:r>
              <a:rPr lang="en-US" sz="48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 smtClean="0"/>
              <a:t>Similar to Mechanical energy.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74" y="3202915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334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6140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211097" y="952500"/>
            <a:ext cx="1066800" cy="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95103" y="401121"/>
            <a:ext cx="2315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Potential Energy 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05300" y="4085303"/>
            <a:ext cx="1333500" cy="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3092245"/>
            <a:ext cx="256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Kinetic Energy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1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213</Words>
  <Application>Microsoft Macintosh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Lesson Objective: </vt:lpstr>
      <vt:lpstr>PowerPoint Presentation</vt:lpstr>
      <vt:lpstr>PowerPoint Presentation</vt:lpstr>
      <vt:lpstr>PowerPoint Presentation</vt:lpstr>
      <vt:lpstr>Potential Energy</vt:lpstr>
      <vt:lpstr>PowerPoint Presentation</vt:lpstr>
      <vt:lpstr>What is “Kinetic Energy”?</vt:lpstr>
      <vt:lpstr>Kinetic Energy </vt:lpstr>
      <vt:lpstr>PowerPoint Presentation</vt:lpstr>
      <vt:lpstr>3 examples of potential energy AND 3 examples of kinetic energy. </vt:lpstr>
      <vt:lpstr>Potential Energy</vt:lpstr>
      <vt:lpstr>Kinetic Energy </vt:lpstr>
      <vt:lpstr>PowerPoint Presentation</vt:lpstr>
      <vt:lpstr>True or False? Standing on top of a mountain is an example of kinetic energy.  True = 1  False = 2 </vt:lpstr>
      <vt:lpstr>True or False? Snowboarding down a mountain is an example of kinetic energy.  True = 1  False = 2 </vt:lpstr>
      <vt:lpstr>Which is an example of potential energy? A = Skydiving B = Running in gym class C = Water behind a dam D = Snowboarding down a mountain</vt:lpstr>
      <vt:lpstr>Which is an example of kinetic energy? A – A stretched rubber band.  B – Swimming.  C – A parked car.  D – Standing on top of a hill.</vt:lpstr>
      <vt:lpstr>Which is not an example of potential energy? A – An apple hanging on a tree.  B – A child at the top of a slide.  C – A soccer ball before you kick it. D – An airplane flying.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9, 2015</dc:title>
  <dc:creator>lanciaul@email.sc.edu</dc:creator>
  <cp:lastModifiedBy>Teacher</cp:lastModifiedBy>
  <cp:revision>12</cp:revision>
  <dcterms:created xsi:type="dcterms:W3CDTF">2015-01-03T16:49:13Z</dcterms:created>
  <dcterms:modified xsi:type="dcterms:W3CDTF">2018-12-29T18:15:13Z</dcterms:modified>
</cp:coreProperties>
</file>