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04BF39-0222-7741-B8D0-C2D2B39A50A7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FFB4B5E-E5D1-1045-9283-96B66779B7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Adaptations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Adapted from: </a:t>
            </a:r>
            <a:r>
              <a:rPr lang="en-US" dirty="0" err="1" smtClean="0"/>
              <a:t>ericakt.net</a:t>
            </a:r>
            <a:r>
              <a:rPr lang="en-US" dirty="0" smtClean="0"/>
              <a:t> </a:t>
            </a:r>
            <a:r>
              <a:rPr lang="en-US" dirty="0" err="1" smtClean="0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7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Adaptation?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4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Anything that helps an organism survive in its environment is an </a:t>
            </a:r>
            <a:r>
              <a:rPr lang="en-US" sz="3200" b="1" u="sng" dirty="0" smtClean="0"/>
              <a:t>adaptation</a:t>
            </a:r>
            <a:r>
              <a:rPr lang="en-US" sz="3200" b="1" dirty="0" smtClean="0"/>
              <a:t>.</a:t>
            </a:r>
          </a:p>
          <a:p>
            <a:r>
              <a:rPr lang="en-US" sz="3200" dirty="0" smtClean="0"/>
              <a:t>It also refers to the ability of living things to adjust to different conditions within their environments. </a:t>
            </a:r>
          </a:p>
        </p:txBody>
      </p:sp>
    </p:spTree>
    <p:extLst>
      <p:ext uri="{BB962C8B-B14F-4D97-AF65-F5344CB8AC3E}">
        <p14:creationId xmlns:p14="http://schemas.microsoft.com/office/powerpoint/2010/main" val="179167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Physical Adaptations</a:t>
            </a:r>
          </a:p>
          <a:p>
            <a:pPr lvl="1">
              <a:buFont typeface="Wingdings" charset="2"/>
              <a:buChar char="Ø"/>
            </a:pPr>
            <a:r>
              <a:rPr lang="en-US" sz="3200" dirty="0" smtClean="0"/>
              <a:t> Camouflage</a:t>
            </a:r>
          </a:p>
          <a:p>
            <a:pPr lvl="1">
              <a:buFont typeface="Wingdings" charset="2"/>
              <a:buChar char="Ø"/>
            </a:pPr>
            <a:r>
              <a:rPr lang="en-US" sz="3200" dirty="0" smtClean="0"/>
              <a:t> Mimicry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Behavioral Adaptations</a:t>
            </a:r>
          </a:p>
          <a:p>
            <a:pPr lvl="1">
              <a:buFont typeface="Wingdings" charset="2"/>
              <a:buChar char="Ø"/>
            </a:pPr>
            <a:r>
              <a:rPr lang="en-US" sz="3200" dirty="0" smtClean="0"/>
              <a:t> Migration</a:t>
            </a:r>
          </a:p>
          <a:p>
            <a:pPr lvl="1">
              <a:buFont typeface="Wingdings" charset="2"/>
              <a:buChar char="Ø"/>
            </a:pPr>
            <a:r>
              <a:rPr lang="en-US" sz="3200" dirty="0" smtClean="0"/>
              <a:t> Hibernation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7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3200" b="1" u="sng" dirty="0" smtClean="0"/>
              <a:t>physical adaptation </a:t>
            </a:r>
            <a:r>
              <a:rPr lang="en-US" sz="3200" dirty="0" smtClean="0"/>
              <a:t>involves some part of an animal’s body.</a:t>
            </a:r>
            <a:endParaRPr lang="en-US" sz="3200" dirty="0"/>
          </a:p>
          <a:p>
            <a:r>
              <a:rPr lang="en-US" sz="3200" dirty="0" smtClean="0"/>
              <a:t>These include:</a:t>
            </a:r>
            <a:br>
              <a:rPr lang="en-US" sz="3200" dirty="0" smtClean="0"/>
            </a:br>
            <a:r>
              <a:rPr lang="en-US" sz="3200" dirty="0" smtClean="0"/>
              <a:t>	- Teeth</a:t>
            </a:r>
          </a:p>
          <a:p>
            <a:pPr marL="914400" lvl="2" indent="0">
              <a:buNone/>
            </a:pPr>
            <a:r>
              <a:rPr lang="en-US" sz="3200" dirty="0" smtClean="0"/>
              <a:t>- Body Coverings </a:t>
            </a:r>
          </a:p>
          <a:p>
            <a:pPr marL="1593850" lvl="3" indent="-342900">
              <a:buFontTx/>
              <a:buChar char="-"/>
            </a:pPr>
            <a:r>
              <a:rPr lang="en-US" sz="2200" dirty="0" smtClean="0"/>
              <a:t>(hair, scales, feathers)</a:t>
            </a:r>
          </a:p>
          <a:p>
            <a:pPr marL="914400" lvl="2" indent="0">
              <a:buNone/>
            </a:pPr>
            <a:r>
              <a:rPr lang="en-US" sz="3200" dirty="0" smtClean="0"/>
              <a:t>- Movement</a:t>
            </a:r>
          </a:p>
        </p:txBody>
      </p:sp>
      <p:pic>
        <p:nvPicPr>
          <p:cNvPr id="4" name="Picture 4" descr="GreatWhite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64" y="4042832"/>
            <a:ext cx="3458869" cy="259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8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Camouflage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Coloration and protective resemblance allows an animal to blend into its environment.</a:t>
            </a:r>
          </a:p>
          <a:p>
            <a:r>
              <a:rPr lang="en-US" dirty="0" smtClean="0"/>
              <a:t>Another word for this is </a:t>
            </a:r>
            <a:r>
              <a:rPr lang="en-US" b="1" u="sng" dirty="0" smtClean="0"/>
              <a:t>camouflage. </a:t>
            </a:r>
            <a:r>
              <a:rPr lang="en-US" dirty="0"/>
              <a:t> </a:t>
            </a:r>
            <a:r>
              <a:rPr lang="en-US" dirty="0" smtClean="0"/>
              <a:t>Their camouflage makes it hard for enemies to single out certain animals. </a:t>
            </a:r>
            <a:endParaRPr lang="en-US" b="1" u="sng" dirty="0"/>
          </a:p>
        </p:txBody>
      </p:sp>
      <p:pic>
        <p:nvPicPr>
          <p:cNvPr id="4" name="Picture 5" descr="Bears,  panda, white bears, brown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341" y="4699000"/>
            <a:ext cx="27316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amorab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35" y="4707286"/>
            <a:ext cx="2728732" cy="192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6" descr="http://static.howstuffworks.com/gif/animal-camoufla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67" y="4770787"/>
            <a:ext cx="2785532" cy="18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13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Mimicry</a:t>
            </a:r>
            <a:r>
              <a:rPr lang="en-US" sz="3200" dirty="0" smtClean="0"/>
              <a:t> allows one animal to look, sound, or act like another animal to fool predators into thinking its poisonous or dangerous. </a:t>
            </a:r>
            <a:endParaRPr lang="en-US" sz="3200" dirty="0"/>
          </a:p>
        </p:txBody>
      </p:sp>
      <p:pic>
        <p:nvPicPr>
          <p:cNvPr id="4" name="Picture 15" descr="pauwo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22" y="4275664"/>
            <a:ext cx="367546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nakes-650x38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4" y="4233333"/>
            <a:ext cx="3791667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3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843992" cy="4182035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Behavior adaptations </a:t>
            </a:r>
            <a:r>
              <a:rPr lang="en-US" sz="3200" dirty="0" smtClean="0"/>
              <a:t>include activities that help an animal survive. </a:t>
            </a:r>
          </a:p>
          <a:p>
            <a:r>
              <a:rPr lang="en-US" sz="3200" dirty="0" smtClean="0"/>
              <a:t>These can be learned or instinctive.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dirty="0" smtClean="0"/>
              <a:t>- Social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Behavior for protection</a:t>
            </a:r>
            <a:endParaRPr lang="en-US" dirty="0"/>
          </a:p>
        </p:txBody>
      </p:sp>
      <p:pic>
        <p:nvPicPr>
          <p:cNvPr id="4" name="Picture 8" descr="CanadaF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0" y="2070846"/>
            <a:ext cx="3023143" cy="188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ssum-bel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12" y="4274220"/>
            <a:ext cx="2977091" cy="23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167" y="1838008"/>
            <a:ext cx="5054072" cy="482949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Migration</a:t>
            </a:r>
            <a:r>
              <a:rPr lang="en-US" dirty="0" smtClean="0"/>
              <a:t> involves an animal or group of animals to move from one region to another and then back again.</a:t>
            </a:r>
          </a:p>
          <a:p>
            <a:r>
              <a:rPr lang="en-US" dirty="0" smtClean="0"/>
              <a:t>Animals migrate for different reasons.</a:t>
            </a:r>
          </a:p>
          <a:p>
            <a:pPr lvl="1"/>
            <a:r>
              <a:rPr lang="en-US" sz="2000" dirty="0" smtClean="0"/>
              <a:t>Better climate</a:t>
            </a:r>
          </a:p>
          <a:p>
            <a:pPr lvl="1"/>
            <a:r>
              <a:rPr lang="en-US" sz="2000" dirty="0" smtClean="0"/>
              <a:t>Better food</a:t>
            </a:r>
          </a:p>
          <a:p>
            <a:pPr lvl="1"/>
            <a:r>
              <a:rPr lang="en-US" sz="2000" dirty="0" smtClean="0"/>
              <a:t>Safe place to live</a:t>
            </a:r>
          </a:p>
          <a:p>
            <a:pPr lvl="1"/>
            <a:r>
              <a:rPr lang="en-US" sz="2000" dirty="0" smtClean="0"/>
              <a:t>Safe place to raise young</a:t>
            </a:r>
          </a:p>
          <a:p>
            <a:pPr lvl="1"/>
            <a:r>
              <a:rPr lang="en-US" sz="2000" dirty="0" smtClean="0"/>
              <a:t>Go back to the place they were born</a:t>
            </a:r>
            <a:endParaRPr lang="en-US" sz="2000" dirty="0"/>
          </a:p>
        </p:txBody>
      </p:sp>
      <p:pic>
        <p:nvPicPr>
          <p:cNvPr id="4" name="Picture 2" descr="http://www.ventanaws.org/images/monarchs/MOBU-migratio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8" y="1838009"/>
            <a:ext cx="3273426" cy="2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l-migration-presentation-1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8" y="4233334"/>
            <a:ext cx="3273426" cy="24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859176"/>
            <a:ext cx="7612064" cy="4182035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Hibernation</a:t>
            </a:r>
            <a:r>
              <a:rPr lang="en-US" sz="3200" dirty="0" smtClean="0"/>
              <a:t> is a deep sleep in which animal’s body temperature drops and body activities such as their heart rate and breathing are slowed to conserve energy. </a:t>
            </a:r>
          </a:p>
          <a:p>
            <a:endParaRPr lang="en-US" sz="3200" dirty="0" smtClean="0"/>
          </a:p>
        </p:txBody>
      </p:sp>
      <p:pic>
        <p:nvPicPr>
          <p:cNvPr id="4" name="Picture 3" descr="bearind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667"/>
            <a:ext cx="3026833" cy="2116666"/>
          </a:xfrm>
          <a:prstGeom prst="rect">
            <a:avLst/>
          </a:prstGeom>
        </p:spPr>
      </p:pic>
      <p:pic>
        <p:nvPicPr>
          <p:cNvPr id="5" name="Picture 4" descr="hibernating_ba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33" y="4529667"/>
            <a:ext cx="2890344" cy="2116666"/>
          </a:xfrm>
          <a:prstGeom prst="rect">
            <a:avLst/>
          </a:prstGeom>
        </p:spPr>
      </p:pic>
      <p:pic>
        <p:nvPicPr>
          <p:cNvPr id="6" name="Picture 5" descr="human-hibernation-hypothermia-me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76" y="4529667"/>
            <a:ext cx="3226823" cy="21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11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206</TotalTime>
  <Words>228</Words>
  <Application>Microsoft Macintosh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Habitat</vt:lpstr>
      <vt:lpstr>Animal Adaptations</vt:lpstr>
      <vt:lpstr>What is an Adaptation?</vt:lpstr>
      <vt:lpstr>Types of Adaptations</vt:lpstr>
      <vt:lpstr>Physical Adaptations</vt:lpstr>
      <vt:lpstr>Camouflage</vt:lpstr>
      <vt:lpstr>Mimicry</vt:lpstr>
      <vt:lpstr>Behavioral Adaptations</vt:lpstr>
      <vt:lpstr>Migration</vt:lpstr>
      <vt:lpstr>Hibernation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</dc:title>
  <dc:creator>Meghann Roberts</dc:creator>
  <cp:lastModifiedBy>Meghann Roberts</cp:lastModifiedBy>
  <cp:revision>6</cp:revision>
  <dcterms:created xsi:type="dcterms:W3CDTF">2015-09-13T14:45:48Z</dcterms:created>
  <dcterms:modified xsi:type="dcterms:W3CDTF">2015-09-13T18:12:18Z</dcterms:modified>
</cp:coreProperties>
</file>